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265" r:id="rId6"/>
    <p:sldId id="263" r:id="rId7"/>
    <p:sldId id="258" r:id="rId8"/>
    <p:sldId id="264" r:id="rId9"/>
    <p:sldId id="262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49" autoAdjust="0"/>
  </p:normalViewPr>
  <p:slideViewPr>
    <p:cSldViewPr snapToGrid="0">
      <p:cViewPr varScale="1">
        <p:scale>
          <a:sx n="61" d="100"/>
          <a:sy n="61" d="100"/>
        </p:scale>
        <p:origin x="141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0BC67-23C9-2F48-B20A-1DB1D07B100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5A1F-1E19-AB4D-9F91-E209B821A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Michelle introduce Windom team</a:t>
            </a:r>
          </a:p>
          <a:p>
            <a:r>
              <a:rPr lang="en-US" sz="1200" dirty="0"/>
              <a:t>Michelle: goals of meeting (update, timeline, community engagement opportunities, questions/concerns)</a:t>
            </a:r>
          </a:p>
          <a:p>
            <a:r>
              <a:rPr lang="en-US" sz="1200" dirty="0"/>
              <a:t>Greene: Timeline and details</a:t>
            </a:r>
          </a:p>
          <a:p>
            <a:r>
              <a:rPr lang="en-US" sz="1200" dirty="0"/>
              <a:t>Mario moderating / focus on Metro</a:t>
            </a:r>
          </a:p>
          <a:p>
            <a:r>
              <a:rPr lang="en-US" sz="1200" dirty="0"/>
              <a:t>Many will call in – don’t rely on ppt too heavily</a:t>
            </a:r>
          </a:p>
          <a:p>
            <a:r>
              <a:rPr lang="en-US" sz="1200" dirty="0"/>
              <a:t>MG: TY to Core Team, Windom Council, </a:t>
            </a:r>
            <a:r>
              <a:rPr lang="en-US" sz="1200" dirty="0" err="1"/>
              <a:t>Cmsr</a:t>
            </a:r>
            <a:r>
              <a:rPr lang="en-US" sz="1200" dirty="0"/>
              <a:t>. Greene </a:t>
            </a:r>
          </a:p>
          <a:p>
            <a:r>
              <a:rPr lang="en-US" sz="1200" dirty="0"/>
              <a:t>MG: Introduce Julia Welle Ayres, </a:t>
            </a:r>
            <a:r>
              <a:rPr lang="en-US" sz="1200"/>
              <a:t>Laura Hoffman.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4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crisis. We’re not able to control it, but we can manage it to the best of our ability.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2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Repairs: ducting and airflow, partitions, new paint, and carpet. Safety updates will includes new locks and outside lighting and security cameras for the property. Parking lot, roof, and gutter repairs.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5A1F-1E19-AB4D-9F91-E209B821A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2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8800"/>
            <a:ext cx="4954997" cy="677733"/>
          </a:xfrm>
        </p:spPr>
        <p:txBody>
          <a:bodyPr>
            <a:normAutofit/>
          </a:bodyPr>
          <a:lstStyle>
            <a:lvl1pPr>
              <a:defRPr sz="3000" b="0" i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398803" y="2654132"/>
            <a:ext cx="4954997" cy="2972117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2654132"/>
            <a:ext cx="4954997" cy="2972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98803" y="1828800"/>
            <a:ext cx="4954997" cy="677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>
                <a:latin typeface="Segoe UI Light" panose="020B0502040204020203" pitchFamily="34" charset="0"/>
                <a:ea typeface="Myriad Pro" charset="0"/>
                <a:cs typeface="Myriad Pro" charset="0"/>
              </a:rPr>
              <a:t>Click to edit Master title style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i="0">
                <a:latin typeface="Segoe UI Light" panose="020B0502040204020203" pitchFamily="34" charset="0"/>
                <a:ea typeface="Myriad Pro Light" charset="0"/>
                <a:cs typeface="Myriad Pro Light" charset="0"/>
              </a:rPr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7" y="5968181"/>
            <a:ext cx="429317" cy="545742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5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+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61100" y="0"/>
            <a:ext cx="5930900" cy="6858000"/>
          </a:xfrm>
        </p:spPr>
        <p:txBody>
          <a:bodyPr/>
          <a:lstStyle>
            <a:lvl1pPr marL="0" indent="0">
              <a:buNone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4954997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+Object 1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838200" y="365125"/>
            <a:ext cx="4954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Segoe UI Light" panose="020B0502040204020203" pitchFamily="34" charset="0"/>
              </a:rPr>
              <a:t>Click to edit Master title style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61100" y="0"/>
            <a:ext cx="5930900" cy="68580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495499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Objec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1212760"/>
            <a:ext cx="4954589" cy="3313684"/>
          </a:xfrm>
        </p:spPr>
        <p:txBody>
          <a:bodyPr anchor="ctr"/>
          <a:lstStyle>
            <a:lvl1pPr marL="0" indent="0">
              <a:buNone/>
              <a:defRPr b="0" i="0" baseline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6431280" y="0"/>
            <a:ext cx="5760720" cy="68580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200" y="6193363"/>
            <a:ext cx="4954588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4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+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88201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268503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8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+Pic 2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499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488201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268503" y="2237591"/>
            <a:ext cx="2085297" cy="180767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332" y="5968181"/>
            <a:ext cx="427892" cy="543931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3 +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076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8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560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671" y="4243346"/>
            <a:ext cx="1736725" cy="1307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6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227637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56072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4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3 + Text 3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076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318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356072" y="2319867"/>
            <a:ext cx="1736725" cy="173513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671" y="4243346"/>
            <a:ext cx="1736725" cy="1307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6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227637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56072" y="4243346"/>
            <a:ext cx="1736725" cy="13076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Text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332" y="5968181"/>
            <a:ext cx="427892" cy="543931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86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+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96781" y="365125"/>
            <a:ext cx="49549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6196780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606226" y="2555766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141859" y="2555765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677492" y="2555764"/>
            <a:ext cx="2169361" cy="238985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72001"/>
            <a:ext cx="12192000" cy="1108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540"/>
            <a:ext cx="10515600" cy="533949"/>
          </a:xfr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8199" y="1030143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357813"/>
            <a:ext cx="10515600" cy="236537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/>
              <a:t>Hennepin County Community Works, presenter name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 Tex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270805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387863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838199" y="4504921"/>
            <a:ext cx="2668588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393018" y="2360689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Explain here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393018" y="3487382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Explain here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93018" y="4603767"/>
            <a:ext cx="6960782" cy="547574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Explain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88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667217"/>
            <a:ext cx="12192000" cy="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742485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3798008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8080954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0136477" y="3557269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5939481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89213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4743" y="4153460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77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0650" y="4157502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86173" y="2918768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1089213" y="4158505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147704" y="2088205"/>
            <a:ext cx="1613646" cy="127986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289177" y="4158505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430650" y="2088205"/>
            <a:ext cx="1613646" cy="127986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9486173" y="4187542"/>
            <a:ext cx="1613646" cy="1341388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Brief explanation of event.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+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3667217"/>
            <a:ext cx="12192000" cy="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1742485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3798008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080954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0136477" y="3557269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5939481" y="3571103"/>
            <a:ext cx="313038" cy="313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89213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154743" y="4153460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289177" y="2954144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430650" y="4157502"/>
            <a:ext cx="1613646" cy="41392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86173" y="2918768"/>
            <a:ext cx="1613646" cy="41392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Year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5"/>
          </p:nvPr>
        </p:nvSpPr>
        <p:spPr>
          <a:xfrm>
            <a:off x="1089025" y="4153459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26"/>
          </p:nvPr>
        </p:nvSpPr>
        <p:spPr>
          <a:xfrm>
            <a:off x="3144736" y="2021640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27"/>
          </p:nvPr>
        </p:nvSpPr>
        <p:spPr>
          <a:xfrm>
            <a:off x="5289177" y="4183285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8"/>
          </p:nvPr>
        </p:nvSpPr>
        <p:spPr>
          <a:xfrm>
            <a:off x="7342574" y="2021640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9486173" y="4153458"/>
            <a:ext cx="1614488" cy="1346433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65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873714"/>
            <a:ext cx="6053140" cy="151841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Address here (optional)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221665"/>
            <a:ext cx="6053140" cy="504698"/>
          </a:xfrm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Name.name@email.email</a:t>
            </a:r>
            <a:r>
              <a:rPr lang="en-US"/>
              <a:t>, 555-333-0000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567784"/>
            <a:ext cx="6053140" cy="504698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0" i="0" baseline="0">
                <a:latin typeface="Segoe UI Light" panose="020B0502040204020203" pitchFamily="34" charset="0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Name here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46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8" y="3873714"/>
            <a:ext cx="6053140" cy="151841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Address here (optional)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3221665"/>
            <a:ext cx="6053140" cy="504698"/>
          </a:xfrm>
        </p:spPr>
        <p:txBody>
          <a:bodyPr anchor="ctr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err="1"/>
              <a:t>Name.name@email.email</a:t>
            </a:r>
            <a:r>
              <a:rPr lang="en-US"/>
              <a:t>, 555-333-0000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2567784"/>
            <a:ext cx="6053140" cy="504698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aseline="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Name here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5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44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332" y="5968181"/>
            <a:ext cx="427892" cy="543931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7011257" cy="365125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B Cur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838325"/>
            <a:ext cx="10515600" cy="3777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398803" y="1828800"/>
            <a:ext cx="4954997" cy="379744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838199" y="1828800"/>
            <a:ext cx="4954997" cy="3797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6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30143"/>
            <a:ext cx="105156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08" y="5970521"/>
            <a:ext cx="427476" cy="543402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8509001" cy="365125"/>
          </a:xfrm>
        </p:spPr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6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199" y="6193363"/>
            <a:ext cx="8509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Myriad Pro" charset="0"/>
                <a:ea typeface="Myriad Pro" charset="0"/>
                <a:cs typeface="Myriad Pro" charset="0"/>
              </a:rPr>
              <a:t>Hennepin County Housing and Economic Development</a:t>
            </a:r>
            <a:endParaRPr lang="en-US" sz="1100">
              <a:latin typeface="Myriad Pro Light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77" r:id="rId4"/>
    <p:sldLayoutId id="2147483678" r:id="rId5"/>
    <p:sldLayoutId id="2147483670" r:id="rId6"/>
    <p:sldLayoutId id="2147483673" r:id="rId7"/>
    <p:sldLayoutId id="2147483659" r:id="rId8"/>
    <p:sldLayoutId id="2147483655" r:id="rId9"/>
    <p:sldLayoutId id="2147483660" r:id="rId10"/>
    <p:sldLayoutId id="2147483661" r:id="rId11"/>
    <p:sldLayoutId id="2147483669" r:id="rId12"/>
    <p:sldLayoutId id="2147483666" r:id="rId13"/>
    <p:sldLayoutId id="2147483664" r:id="rId14"/>
    <p:sldLayoutId id="2147483671" r:id="rId15"/>
    <p:sldLayoutId id="2147483662" r:id="rId16"/>
    <p:sldLayoutId id="2147483672" r:id="rId17"/>
    <p:sldLayoutId id="2147483674" r:id="rId18"/>
    <p:sldLayoutId id="2147483675" r:id="rId19"/>
    <p:sldLayoutId id="2147483663" r:id="rId20"/>
    <p:sldLayoutId id="2147483667" r:id="rId21"/>
    <p:sldLayoutId id="2147483668" r:id="rId22"/>
    <p:sldLayoutId id="2147483665" r:id="rId23"/>
    <p:sldLayoutId id="2147483676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egoe UI Light" panose="020B0502040204020203" pitchFamily="34" charset="0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Name.name@hennepin.us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Metro Inn Purchase for Protective Housing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Hennepin County Housing and Economic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69091" y="139407"/>
            <a:ext cx="23970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Myriad Pro" charset="0"/>
                <a:ea typeface="Myriad Pro" charset="0"/>
                <a:cs typeface="Myriad Pro" charset="0"/>
              </a:rPr>
              <a:t>How to set your image in the placeholder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Myriad Pro" charset="0"/>
                <a:ea typeface="Myriad Pro" charset="0"/>
                <a:cs typeface="Myriad Pro" charset="0"/>
              </a:rPr>
              <a:t>Right click image and select “format picture”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Myriad Pro" charset="0"/>
                <a:ea typeface="Myriad Pro" charset="0"/>
                <a:cs typeface="Myriad Pro" charset="0"/>
              </a:rPr>
              <a:t>Select “Picture” tab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Myriad Pro" charset="0"/>
                <a:ea typeface="Myriad Pro" charset="0"/>
                <a:cs typeface="Myriad Pro" charset="0"/>
              </a:rPr>
              <a:t>Select Crop from the drop down menu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Myriad Pro" charset="0"/>
                <a:ea typeface="Myriad Pro" charset="0"/>
                <a:cs typeface="Myriad Pro" charset="0"/>
              </a:rPr>
              <a:t>Under Picture Position, use the Offset X and Offset Y to position your image within the frame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Myriad Pro" charset="0"/>
                <a:ea typeface="Myriad Pro" charset="0"/>
                <a:cs typeface="Myriad Pro" charset="0"/>
              </a:rPr>
              <a:t>delete this when no longer needed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"/>
          <a:stretch/>
        </p:blipFill>
        <p:spPr>
          <a:xfrm>
            <a:off x="-1" y="0"/>
            <a:ext cx="12192001" cy="4596715"/>
          </a:xfrm>
        </p:spPr>
      </p:pic>
    </p:spTree>
    <p:extLst>
      <p:ext uri="{BB962C8B-B14F-4D97-AF65-F5344CB8AC3E}">
        <p14:creationId xmlns:p14="http://schemas.microsoft.com/office/powerpoint/2010/main" val="152137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1007D5-0711-444A-BE22-31A9FF03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D9D02-5EAB-4C70-BD5E-626EC8C01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3DCA8-A875-45BD-87B8-C4C3481C811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has made the need for housing even more urgent</a:t>
            </a:r>
          </a:p>
          <a:p>
            <a:r>
              <a:rPr lang="en-US" dirty="0"/>
              <a:t>Protective housing provides safe living spaces for vulnerable populations during the pandemic</a:t>
            </a:r>
          </a:p>
          <a:p>
            <a:endParaRPr lang="en-US" dirty="0"/>
          </a:p>
          <a:p>
            <a:r>
              <a:rPr lang="en-US" dirty="0"/>
              <a:t>The county’s Housing and Redevelopment wants to buy the Metro Inn Motel, to convert it to protective housing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EE220AD-4F28-4622-9BFA-D81EA6A66339}"/>
              </a:ext>
            </a:extLst>
          </p:cNvPr>
          <p:cNvSpPr/>
          <p:nvPr/>
        </p:nvSpPr>
        <p:spPr>
          <a:xfrm>
            <a:off x="2117558" y="3526094"/>
            <a:ext cx="950494" cy="831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1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71FC-BDC4-4762-BAD4-749867A4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Housing Response to COVID-19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5EC3E-CFD9-4938-90AE-A8DF055089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B7DD9-D300-4169-8396-64BFDDEECFE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March to September</a:t>
            </a:r>
          </a:p>
          <a:p>
            <a:r>
              <a:rPr lang="en-US" dirty="0"/>
              <a:t>Leased hotels to deconcentrate shelters and protect people most vulnerable to COVID-19</a:t>
            </a:r>
          </a:p>
          <a:p>
            <a:r>
              <a:rPr lang="en-US" dirty="0"/>
              <a:t>Nurses selected people in shelter who were seniors or had underlying medical problems</a:t>
            </a:r>
          </a:p>
          <a:p>
            <a:r>
              <a:rPr lang="en-US" dirty="0"/>
              <a:t>County launched “Hotels to Housing Program”</a:t>
            </a:r>
          </a:p>
          <a:p>
            <a:r>
              <a:rPr lang="en-US" dirty="0"/>
              <a:t>County explored possible acquisitions to replace leases</a:t>
            </a:r>
          </a:p>
        </p:txBody>
      </p:sp>
    </p:spTree>
    <p:extLst>
      <p:ext uri="{BB962C8B-B14F-4D97-AF65-F5344CB8AC3E}">
        <p14:creationId xmlns:p14="http://schemas.microsoft.com/office/powerpoint/2010/main" val="144657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 Inn Motel Timeline (2020)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Myriad Pro" charset="0"/>
                <a:ea typeface="Myriad Pro" charset="0"/>
                <a:cs typeface="Myriad Pro" charset="0"/>
              </a:rPr>
              <a:t>Hennepin County Housing and Economic Development</a:t>
            </a:r>
            <a:endParaRPr lang="en-US" sz="1100">
              <a:latin typeface="Myriad Pro Light" charset="0"/>
              <a:ea typeface="Myriad Pro Light" charset="0"/>
              <a:cs typeface="Myriad Pro Light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Cmsr</a:t>
            </a:r>
            <a:r>
              <a:rPr lang="en-US" dirty="0"/>
              <a:t>. Greene reaches out to Windom Neighborhood – September 24</a:t>
            </a:r>
          </a:p>
          <a:p>
            <a:r>
              <a:rPr lang="en-US" dirty="0"/>
              <a:t>Board (</a:t>
            </a:r>
            <a:r>
              <a:rPr lang="en-US" dirty="0" err="1"/>
              <a:t>HRA</a:t>
            </a:r>
            <a:r>
              <a:rPr lang="en-US" dirty="0"/>
              <a:t>) authorizes negotiations – September 29</a:t>
            </a:r>
          </a:p>
          <a:p>
            <a:r>
              <a:rPr lang="en-US" dirty="0" err="1"/>
              <a:t>Cmsr</a:t>
            </a:r>
            <a:r>
              <a:rPr lang="en-US" dirty="0"/>
              <a:t>. Greene meets with Windom Workgroup – October 7 (weekly meetings since then)</a:t>
            </a:r>
          </a:p>
          <a:p>
            <a:r>
              <a:rPr lang="en-US" dirty="0"/>
              <a:t>Deal struck/Due diligence/Closing date – October 19 – December 1 </a:t>
            </a:r>
          </a:p>
          <a:p>
            <a:r>
              <a:rPr lang="en-US" dirty="0"/>
              <a:t>Competitive selection of facility operator (Windom resident on selection committee) – started 10/12, concluded 10/28</a:t>
            </a:r>
          </a:p>
          <a:p>
            <a:r>
              <a:rPr lang="en-US" dirty="0"/>
              <a:t>Closing – by December 1</a:t>
            </a:r>
          </a:p>
          <a:p>
            <a:r>
              <a:rPr lang="en-US" dirty="0"/>
              <a:t>Building repairs – December </a:t>
            </a:r>
          </a:p>
          <a:p>
            <a:r>
              <a:rPr lang="en-US" dirty="0"/>
              <a:t>Residents move in from county-leased hotels – by December 30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7338-95A8-4508-9955-B90D6BC3C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 Inn Motel in 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8E252-5512-46D2-8321-BD244204A67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24-hour on-site management</a:t>
            </a:r>
          </a:p>
          <a:p>
            <a:r>
              <a:rPr lang="en-US" dirty="0"/>
              <a:t>Code of conduct – resident signature required</a:t>
            </a:r>
          </a:p>
          <a:p>
            <a:r>
              <a:rPr lang="en-US" dirty="0"/>
              <a:t>Ongoing open lines of communication and regular meetings between neighborhood and property manager</a:t>
            </a:r>
          </a:p>
          <a:p>
            <a:r>
              <a:rPr lang="en-US" dirty="0"/>
              <a:t>Continued conversations between neighborhood and County on best use of property after pandemic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C0648-980D-4904-A2CE-D08D8927F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Hennepin County Housing and Economic Development</a:t>
            </a:r>
            <a:endParaRPr lang="en-US" sz="1100">
              <a:latin typeface="Segoe UI Light" panose="020B0502040204020203" pitchFamily="34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2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 and 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4954997" cy="365125"/>
          </a:xfrm>
        </p:spPr>
        <p:txBody>
          <a:bodyPr/>
          <a:lstStyle/>
          <a:p>
            <a:r>
              <a:rPr lang="en-US">
                <a:latin typeface="Myriad Pro" charset="0"/>
                <a:ea typeface="Myriad Pro" charset="0"/>
                <a:cs typeface="Myriad Pro" charset="0"/>
              </a:rPr>
              <a:t>Hennepin County Housing and Economic Development</a:t>
            </a:r>
            <a:endParaRPr lang="en-US" sz="1100">
              <a:latin typeface="Myriad Pro Light" charset="0"/>
              <a:ea typeface="Myriad Pro Light" charset="0"/>
              <a:cs typeface="Myriad Pro Light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197" y="3873714"/>
            <a:ext cx="6621381" cy="1518417"/>
          </a:xfrm>
        </p:spPr>
        <p:txBody>
          <a:bodyPr/>
          <a:lstStyle/>
          <a:p>
            <a:r>
              <a:rPr lang="en-US" dirty="0"/>
              <a:t>District 3 Aide to Commissioner Marion Greene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Laura.Hoffman@hennepin.us</a:t>
            </a:r>
            <a:r>
              <a:rPr lang="en-US" dirty="0"/>
              <a:t>, 612-348-0863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Laura Hoffman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199" y="6193363"/>
            <a:ext cx="4954997" cy="365125"/>
          </a:xfrm>
        </p:spPr>
        <p:txBody>
          <a:bodyPr/>
          <a:lstStyle/>
          <a:p>
            <a:r>
              <a:rPr lang="en-US">
                <a:latin typeface="Myriad Pro" charset="0"/>
                <a:ea typeface="Myriad Pro" charset="0"/>
                <a:cs typeface="Myriad Pro" charset="0"/>
              </a:rPr>
              <a:t>Hennepin County Housing and Economic Development</a:t>
            </a:r>
            <a:endParaRPr lang="en-US" sz="1100">
              <a:latin typeface="Myriad Pro Light" charset="0"/>
              <a:ea typeface="Myriad Pro Light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18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nnepin County Palette 2016">
      <a:dk1>
        <a:srgbClr val="113C66"/>
      </a:dk1>
      <a:lt1>
        <a:srgbClr val="FAFAFA"/>
      </a:lt1>
      <a:dk2>
        <a:srgbClr val="113C66"/>
      </a:dk2>
      <a:lt2>
        <a:srgbClr val="FAFAFA"/>
      </a:lt2>
      <a:accent1>
        <a:srgbClr val="0058A3"/>
      </a:accent1>
      <a:accent2>
        <a:srgbClr val="44C8F5"/>
      </a:accent2>
      <a:accent3>
        <a:srgbClr val="9FCC3B"/>
      </a:accent3>
      <a:accent4>
        <a:srgbClr val="F7931E"/>
      </a:accent4>
      <a:accent5>
        <a:srgbClr val="EF413C"/>
      </a:accent5>
      <a:accent6>
        <a:srgbClr val="3E1151"/>
      </a:accent6>
      <a:hlink>
        <a:srgbClr val="00AEEF"/>
      </a:hlink>
      <a:folHlink>
        <a:srgbClr val="44C8F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 Template 2016 Segoe FINAL" id="{211980DC-F677-416B-81BC-785650C7CEF5}" vid="{1324B38D-8181-4F00-8EF1-F244253B98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0524BC66F2488A2813758C3AE657" ma:contentTypeVersion="9" ma:contentTypeDescription="Create a new document." ma:contentTypeScope="" ma:versionID="0f097c0f1d35c881aa8962cd3e3df32a">
  <xsd:schema xmlns:xsd="http://www.w3.org/2001/XMLSchema" xmlns:xs="http://www.w3.org/2001/XMLSchema" xmlns:p="http://schemas.microsoft.com/office/2006/metadata/properties" xmlns:ns2="9dae8f7f-805d-42f0-9a3c-fc7a0eebee99" xmlns:ns3="66dacab7-a067-4aaf-b88d-e77dc82a1624" xmlns:ns4="60751eb1-b4a2-4a3a-9d19-8b80a77b747d" targetNamespace="http://schemas.microsoft.com/office/2006/metadata/properties" ma:root="true" ma:fieldsID="377377ba23b06b381dc9fce61c4be83b" ns2:_="" ns3:_="" ns4:_="">
    <xsd:import namespace="9dae8f7f-805d-42f0-9a3c-fc7a0eebee99"/>
    <xsd:import namespace="66dacab7-a067-4aaf-b88d-e77dc82a1624"/>
    <xsd:import namespace="60751eb1-b4a2-4a3a-9d19-8b80a77b747d"/>
    <xsd:element name="properties">
      <xsd:complexType>
        <xsd:sequence>
          <xsd:element name="documentManagement">
            <xsd:complexType>
              <xsd:all>
                <xsd:element ref="ns2:Dcoument_x0020_Types"/>
                <xsd:element ref="ns2:h16574cde7b749a7a4552b3e2d029f4c" minOccurs="0"/>
                <xsd:element ref="ns2:k5ad5a3741544d5ea48fb0165f01ae13" minOccurs="0"/>
                <xsd:element ref="ns3:TaxCatchAll" minOccurs="0"/>
                <xsd:element ref="ns2:MediaServiceMetadata" minOccurs="0"/>
                <xsd:element ref="ns2:MediaServiceFastMetadata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8f7f-805d-42f0-9a3c-fc7a0eebee99" elementFormDefault="qualified">
    <xsd:import namespace="http://schemas.microsoft.com/office/2006/documentManagement/types"/>
    <xsd:import namespace="http://schemas.microsoft.com/office/infopath/2007/PartnerControls"/>
    <xsd:element name="Dcoument_x0020_Types" ma:index="4" ma:displayName="Document Type" ma:format="Dropdown" ma:internalName="Dcoument_x0020_Types" ma:readOnly="false">
      <xsd:simpleType>
        <xsd:restriction base="dms:Choice">
          <xsd:enumeration value="BAR Schedule"/>
          <xsd:enumeration value="County Board Signature Page"/>
          <xsd:enumeration value="Employee Resources"/>
          <xsd:enumeration value="HCHRA Signature Page"/>
          <xsd:enumeration value="HCRRA Signature Page"/>
          <xsd:enumeration value="Contract Templates"/>
          <xsd:enumeration value="HOME Signature Page"/>
          <xsd:enumeration value="BAR Template"/>
          <xsd:enumeration value="BAR Finance Form"/>
          <xsd:enumeration value="Department Templates"/>
          <xsd:enumeration value="Cell Phone Stipend"/>
          <xsd:enumeration value="Expense Report Help"/>
          <xsd:enumeration value="How To"/>
        </xsd:restriction>
      </xsd:simpleType>
    </xsd:element>
    <xsd:element name="h16574cde7b749a7a4552b3e2d029f4c" ma:index="6" ma:taxonomy="true" ma:internalName="h16574cde7b749a7a4552b3e2d029f4c" ma:taxonomyFieldName="PW_x002d_CW_x002d_Docs" ma:displayName="PW-CW-Docs" ma:readOnly="false" ma:fieldId="{116574cd-e7b7-49a7-a455-2b3e2d029f4c}" ma:sspId="53ae75ce-4bcd-48ac-ac55-3be0f0d58315" ma:termSetId="58472606-e927-45fb-b1f6-428165d61181" ma:anchorId="ffd00251-b2c4-44cd-a907-62ddec53cd0a" ma:open="false" ma:isKeyword="false">
      <xsd:complexType>
        <xsd:sequence>
          <xsd:element ref="pc:Terms" minOccurs="0" maxOccurs="1"/>
        </xsd:sequence>
      </xsd:complexType>
    </xsd:element>
    <xsd:element name="k5ad5a3741544d5ea48fb0165f01ae13" ma:index="8" nillable="true" ma:taxonomy="true" ma:internalName="k5ad5a3741544d5ea48fb0165f01ae13" ma:taxonomyFieldName="Ent_x002d_Department" ma:displayName="Ent-Department" ma:readOnly="false" ma:fieldId="{45ad5a37-4154-4d5e-a48f-b0165f01ae13}" ma:sspId="53ae75ce-4bcd-48ac-ac55-3be0f0d58315" ma:termSetId="98260e82-53de-46ae-b1eb-4c30f480f6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acab7-a067-4aaf-b88d-e77dc82a162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8745313-5802-490a-9188-89b8cc08e177}" ma:internalName="TaxCatchAll" ma:showField="CatchAllData" ma:web="60751eb1-b4a2-4a3a-9d19-8b80a77b7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51eb1-b4a2-4a3a-9d19-8b80a77b7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coument_x0020_Types xmlns="9dae8f7f-805d-42f0-9a3c-fc7a0eebee99">Department Templates</Dcoument_x0020_Types>
    <TaxCatchAll xmlns="66dacab7-a067-4aaf-b88d-e77dc82a1624">
      <Value>2</Value>
      <Value>1</Value>
    </TaxCatchAll>
    <k5ad5a3741544d5ea48fb0165f01ae13 xmlns="9dae8f7f-805d-42f0-9a3c-fc7a0eebee9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Community Works</TermName>
          <TermId xmlns="http://schemas.microsoft.com/office/infopath/2007/PartnerControls">4cef7cd7-a95c-4ecf-992c-79d287c1198c</TermId>
        </TermInfo>
      </Terms>
    </k5ad5a3741544d5ea48fb0165f01ae13>
    <h16574cde7b749a7a4552b3e2d029f4c xmlns="9dae8f7f-805d-42f0-9a3c-fc7a0eebee99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Resource</TermName>
          <TermId xmlns="http://schemas.microsoft.com/office/infopath/2007/PartnerControls">ce2d5c5a-76d1-426d-bd53-83a1b4b4c107</TermId>
        </TermInfo>
      </Terms>
    </h16574cde7b749a7a4552b3e2d029f4c>
  </documentManagement>
</p:properties>
</file>

<file path=customXml/itemProps1.xml><?xml version="1.0" encoding="utf-8"?>
<ds:datastoreItem xmlns:ds="http://schemas.openxmlformats.org/officeDocument/2006/customXml" ds:itemID="{A78ED8F3-FB1B-452D-9C2B-A46C0436EF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9D3966-4838-4060-A3E6-0742152E6A64}">
  <ds:schemaRefs>
    <ds:schemaRef ds:uri="60751eb1-b4a2-4a3a-9d19-8b80a77b747d"/>
    <ds:schemaRef ds:uri="66dacab7-a067-4aaf-b88d-e77dc82a1624"/>
    <ds:schemaRef ds:uri="9dae8f7f-805d-42f0-9a3c-fc7a0eebee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A4EAEB-AC9D-4748-B27A-448FE84B354C}">
  <ds:schemaRefs>
    <ds:schemaRef ds:uri="66dacab7-a067-4aaf-b88d-e77dc82a1624"/>
    <ds:schemaRef ds:uri="75823fe4-b437-4abc-876e-294de40460de"/>
    <ds:schemaRef ds:uri="8061413a-bcfb-41f3-8dd3-0e5eedf0b6b5"/>
    <ds:schemaRef ds:uri="93b4bbeb-d38b-4ea1-95e6-f2ad35452efa"/>
    <ds:schemaRef ds:uri="9dae8f7f-805d-42f0-9a3c-fc7a0eebee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HC-Template-Oct-2016 (1)</Template>
  <TotalTime>114</TotalTime>
  <Words>479</Words>
  <Application>Microsoft Office PowerPoint</Application>
  <PresentationFormat>Widescreen</PresentationFormat>
  <Paragraphs>55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Myriad Pro Light</vt:lpstr>
      <vt:lpstr>Segoe UI</vt:lpstr>
      <vt:lpstr>Segoe UI Light</vt:lpstr>
      <vt:lpstr>Office Theme</vt:lpstr>
      <vt:lpstr>Metro Inn Purchase for Protective Housing</vt:lpstr>
      <vt:lpstr>Project Overview</vt:lpstr>
      <vt:lpstr>County Housing Response to COVID-19</vt:lpstr>
      <vt:lpstr>Metro Inn Motel Timeline (2020)</vt:lpstr>
      <vt:lpstr>Metro Inn Motel in 2021</vt:lpstr>
      <vt:lpstr>PowerPoint Presentation</vt:lpstr>
      <vt:lpstr>PowerPoint Presentation</vt:lpstr>
    </vt:vector>
  </TitlesOfParts>
  <Manager/>
  <Company>Hennepin County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 PowerPoint template</dc:title>
  <dc:subject/>
  <dc:creator>Nicole Hovatter</dc:creator>
  <cp:keywords/>
  <dc:description/>
  <cp:lastModifiedBy>Mario Vargas</cp:lastModifiedBy>
  <cp:revision>16</cp:revision>
  <cp:lastPrinted>2016-09-27T23:47:03Z</cp:lastPrinted>
  <dcterms:created xsi:type="dcterms:W3CDTF">2016-10-19T13:42:32Z</dcterms:created>
  <dcterms:modified xsi:type="dcterms:W3CDTF">2020-11-07T19:06:00Z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0x01010066200524BC66F2488A2813758C3AE657</vt:lpwstr>
  </property>
  <property fmtid="{D5CDD505-2E9C-101B-9397-08002B2CF9AE}" pid="3" name="Hennepin County Contact">
    <vt:lpwstr/>
  </property>
  <property fmtid="{D5CDD505-2E9C-101B-9397-08002B2CF9AE}" pid="4" name="Ent-Department">
    <vt:lpwstr>2;#Community Works|4cef7cd7-a95c-4ecf-992c-79d287c1198c</vt:lpwstr>
  </property>
  <property fmtid="{D5CDD505-2E9C-101B-9397-08002B2CF9AE}" pid="5" name="PW-CW-Tags">
    <vt:lpwstr>43;#Employee Resources|452ed862-9e35-4bd8-baba-6a9ebba24150</vt:lpwstr>
  </property>
  <property fmtid="{D5CDD505-2E9C-101B-9397-08002B2CF9AE}" pid="6" name="PW-CW-Docs">
    <vt:lpwstr>1;#Resource|ce2d5c5a-76d1-426d-bd53-83a1b4b4c107</vt:lpwstr>
  </property>
  <property fmtid="{D5CDD505-2E9C-101B-9397-08002B2CF9AE}" pid="7" name="Order">
    <vt:r8>3400</vt:r8>
  </property>
</Properties>
</file>